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6" d="100"/>
          <a:sy n="116" d="100"/>
        </p:scale>
        <p:origin x="-1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slide" Target="slides/slide4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09AD-82D7-E845-B9B3-EA2146CCEE13}" type="datetimeFigureOut">
              <a:rPr lang="en-US" smtClean="0"/>
              <a:t>3/20/12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8836-134D-884F-9F8A-774D398CE4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09AD-82D7-E845-B9B3-EA2146CCEE13}" type="datetimeFigureOut">
              <a:rPr lang="en-US" smtClean="0"/>
              <a:t>3/20/12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8836-134D-884F-9F8A-774D398CE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09AD-82D7-E845-B9B3-EA2146CCEE13}" type="datetimeFigureOut">
              <a:rPr lang="en-US" smtClean="0"/>
              <a:t>3/20/12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8836-134D-884F-9F8A-774D398CE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09AD-82D7-E845-B9B3-EA2146CCEE13}" type="datetimeFigureOut">
              <a:rPr lang="en-US" smtClean="0"/>
              <a:t>3/20/12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8836-134D-884F-9F8A-774D398CE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09AD-82D7-E845-B9B3-EA2146CCEE13}" type="datetimeFigureOut">
              <a:rPr lang="en-US" smtClean="0"/>
              <a:t>3/20/12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8836-134D-884F-9F8A-774D398CE4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09AD-82D7-E845-B9B3-EA2146CCEE13}" type="datetimeFigureOut">
              <a:rPr lang="en-US" smtClean="0"/>
              <a:t>3/20/12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8836-134D-884F-9F8A-774D398CE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09AD-82D7-E845-B9B3-EA2146CCEE13}" type="datetimeFigureOut">
              <a:rPr lang="en-US" smtClean="0"/>
              <a:t>3/20/12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8836-134D-884F-9F8A-774D398CE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09AD-82D7-E845-B9B3-EA2146CCEE13}" type="datetimeFigureOut">
              <a:rPr lang="en-US" smtClean="0"/>
              <a:t>3/20/12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8836-134D-884F-9F8A-774D398CE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09AD-82D7-E845-B9B3-EA2146CCEE13}" type="datetimeFigureOut">
              <a:rPr lang="en-US" smtClean="0"/>
              <a:t>3/20/12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8836-134D-884F-9F8A-774D398CE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09AD-82D7-E845-B9B3-EA2146CCEE13}" type="datetimeFigureOut">
              <a:rPr lang="en-US" smtClean="0"/>
              <a:t>3/20/12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8836-134D-884F-9F8A-774D398CE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09AD-82D7-E845-B9B3-EA2146CCEE13}" type="datetimeFigureOut">
              <a:rPr lang="en-US" smtClean="0"/>
              <a:t>3/20/12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EC58836-134D-884F-9F8A-774D398CE4C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BD09AD-82D7-E845-B9B3-EA2146CCEE13}" type="datetimeFigureOut">
              <a:rPr lang="en-US" smtClean="0"/>
              <a:t>3/20/12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C58836-134D-884F-9F8A-774D398CE4C4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Which Car is Better For You?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Bryanna</a:t>
            </a:r>
            <a:r>
              <a:rPr lang="en-US" dirty="0" smtClean="0"/>
              <a:t> Fisher and </a:t>
            </a:r>
            <a:r>
              <a:rPr lang="en-US" dirty="0" err="1" smtClean="0"/>
              <a:t>Zohirul</a:t>
            </a:r>
            <a:r>
              <a:rPr lang="en-US" dirty="0" smtClean="0"/>
              <a:t> Islam</a:t>
            </a:r>
          </a:p>
          <a:p>
            <a:r>
              <a:rPr lang="en-US" dirty="0" smtClean="0"/>
              <a:t>Class: 808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Mercedes Benz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2012 Mercedes Benz is the best  choice to go with because its fuel efficient, good for the environment, and is worth the price. Selling at $211,145, the Mercedes Benz will provide you with the best satisfaction.  </a:t>
            </a:r>
            <a:endParaRPr lang="en-US" dirty="0"/>
          </a:p>
        </p:txBody>
      </p:sp>
      <p:pic>
        <p:nvPicPr>
          <p:cNvPr id="12" name="Picture 11" descr="DownloadedFile-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3657600"/>
            <a:ext cx="3505200" cy="23241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of the price </a:t>
            </a:r>
            <a:r>
              <a:rPr lang="en-US" dirty="0" err="1" smtClean="0"/>
              <a:t>decreaseage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2001 Classic Remake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Classic Remake sells at a price of $19,995. This vehicle would not make the best choice for it being outdated and not providing the environmental safety that others will provide.  </a:t>
            </a:r>
            <a:endParaRPr lang="en-US" dirty="0"/>
          </a:p>
        </p:txBody>
      </p:sp>
      <p:pic>
        <p:nvPicPr>
          <p:cNvPr id="4" name="Picture 3" descr="DownloadedFile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0" y="3657600"/>
            <a:ext cx="3289300" cy="24765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18</TotalTime>
  <Words>105</Words>
  <Application>Microsoft Macintosh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Which Car is Better For You?</vt:lpstr>
      <vt:lpstr>2012 Mercedes Benz</vt:lpstr>
      <vt:lpstr>Graph of the price decreaseage</vt:lpstr>
      <vt:lpstr>2001 Classic Remake </vt:lpstr>
    </vt:vector>
  </TitlesOfParts>
  <Company/>
  <LinksUpToDate>false</LinksUpToDate>
  <SharedDoc>false</SharedDoc>
  <HyperlinksChanged>false</HyperlinksChanged>
  <AppVersion>12.0001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Car is Better For You?</dc:title>
  <dc:creator>NYCDOE Schools</dc:creator>
  <cp:lastModifiedBy>NYCDOE Schools</cp:lastModifiedBy>
  <cp:revision>2</cp:revision>
  <dcterms:created xsi:type="dcterms:W3CDTF">2012-03-20T13:31:48Z</dcterms:created>
  <dcterms:modified xsi:type="dcterms:W3CDTF">2012-03-20T13:50:09Z</dcterms:modified>
</cp:coreProperties>
</file>